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342" r:id="rId3"/>
    <p:sldId id="359" r:id="rId4"/>
    <p:sldId id="363" r:id="rId5"/>
    <p:sldId id="351" r:id="rId6"/>
    <p:sldId id="357" r:id="rId7"/>
    <p:sldId id="361" r:id="rId8"/>
    <p:sldId id="355" r:id="rId9"/>
    <p:sldId id="360" r:id="rId10"/>
    <p:sldId id="366" r:id="rId11"/>
    <p:sldId id="340" r:id="rId12"/>
    <p:sldId id="337" r:id="rId13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FF00"/>
    <a:srgbClr val="66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2" d="100"/>
          <a:sy n="122" d="100"/>
        </p:scale>
        <p:origin x="-96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5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2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2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9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1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0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0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4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00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97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7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98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BD13927-E3A3-4263-B92C-C83EB7E1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371" y="603316"/>
            <a:ext cx="5165889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5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KELIAUKIME SU POPIEŽIUMI PRANCIŠKUMI</a:t>
            </a:r>
          </a:p>
        </p:txBody>
      </p:sp>
      <p:sp>
        <p:nvSpPr>
          <p:cNvPr id="12" name="Pavadinimas 1">
            <a:extLst>
              <a:ext uri="{FF2B5EF4-FFF2-40B4-BE49-F238E27FC236}">
                <a16:creationId xmlns:a16="http://schemas.microsoft.com/office/drawing/2014/main" xmlns="" id="{785FB26A-552D-4D33-924F-DFB05D0C529E}"/>
              </a:ext>
            </a:extLst>
          </p:cNvPr>
          <p:cNvSpPr txBox="1">
            <a:spLocks/>
          </p:cNvSpPr>
          <p:nvPr/>
        </p:nvSpPr>
        <p:spPr>
          <a:xfrm>
            <a:off x="7495309" y="4549626"/>
            <a:ext cx="4696691" cy="1993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3600" b="1" i="1" cap="none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Sielovadinis pasiūlymas</a:t>
            </a:r>
          </a:p>
          <a:p>
            <a:pPr algn="ctr"/>
            <a:r>
              <a:rPr lang="lt-LT" sz="3600" b="1" i="1" cap="none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2019-iesiems metams</a:t>
            </a:r>
          </a:p>
        </p:txBody>
      </p:sp>
    </p:spTree>
    <p:extLst>
      <p:ext uri="{BB962C8B-B14F-4D97-AF65-F5344CB8AC3E}">
        <p14:creationId xmlns:p14="http://schemas.microsoft.com/office/powerpoint/2010/main" val="160546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4A8188C8-B1D2-46E3-9E0C-5212A2F2E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899" y="1208985"/>
            <a:ext cx="11946101" cy="5842263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Sergėkitės netikrų pranašų, kurie ateina pas jus avių kailyje, o viduje yra plėšrūs vilkai. Jūs pažinsite juos iš vaisių. Argi kas gali pasiskinti vynuogių nuo erškėčių ar figų nuo usnių?!  Juk geras medis duoda gerus vaisius, o netikęs medis – blogus.  Geras medis negali duoti blogų vaisių, o netikęs gerų.  Kiekvienas medis, kuris neduoda gerų vaisių, bus iškirstas ir įmestas į ugnį.  Taigi jūs pažinsite juos iš vaisių. Ne kiekvienas, kuris man šaukia: 'Viešpatie, Viešpatie!', įeis į Dangaus karalystę, bet tik tas, kuris vykdo mano dangiškojo Tėvo valią.</a:t>
            </a:r>
          </a:p>
          <a:p>
            <a:pPr algn="r"/>
            <a:r>
              <a:rPr lang="lt-L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Apmąstykime Šventąjį Raštą </a:t>
            </a:r>
          </a:p>
          <a:p>
            <a:pPr algn="r"/>
            <a:r>
              <a:rPr lang="lt-L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(iš Evangelijos pagal Matą 7, 15–21) </a:t>
            </a:r>
          </a:p>
        </p:txBody>
      </p:sp>
    </p:spTree>
    <p:extLst>
      <p:ext uri="{BB962C8B-B14F-4D97-AF65-F5344CB8AC3E}">
        <p14:creationId xmlns:p14="http://schemas.microsoft.com/office/powerpoint/2010/main" val="210480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xmlns="" id="{6EC4A5A8-D935-46D6-9DD7-D0DB06398448}"/>
              </a:ext>
            </a:extLst>
          </p:cNvPr>
          <p:cNvSpPr txBox="1">
            <a:spLocks/>
          </p:cNvSpPr>
          <p:nvPr/>
        </p:nvSpPr>
        <p:spPr>
          <a:xfrm>
            <a:off x="95053" y="961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APMĄSTYKIME ASMENIŠKAI ARBA </a:t>
            </a:r>
          </a:p>
          <a:p>
            <a:r>
              <a:rPr lang="lt-L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GRUPELĖJE PASIDALYKIME </a:t>
            </a:r>
          </a:p>
          <a:p>
            <a:r>
              <a:rPr lang="lt-L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ŠIAIS KLAUSIMAIS:</a:t>
            </a:r>
            <a:r>
              <a:rPr lang="lt-LT" sz="4000" b="1" dirty="0">
                <a:solidFill>
                  <a:schemeClr val="bg1"/>
                </a:solidFill>
              </a:rPr>
              <a:t/>
            </a:r>
            <a:br>
              <a:rPr lang="lt-LT" sz="4000" b="1" dirty="0">
                <a:solidFill>
                  <a:schemeClr val="bg1"/>
                </a:solidFill>
              </a:rPr>
            </a:br>
            <a:endParaRPr lang="lt-LT" sz="4000" b="1" dirty="0">
              <a:solidFill>
                <a:schemeClr val="bg1"/>
              </a:solidFill>
            </a:endParaRPr>
          </a:p>
        </p:txBody>
      </p:sp>
      <p:sp>
        <p:nvSpPr>
          <p:cNvPr id="5" name="Teksto vietos rezervavimo ženklas 3">
            <a:extLst>
              <a:ext uri="{FF2B5EF4-FFF2-40B4-BE49-F238E27FC236}">
                <a16:creationId xmlns:a16="http://schemas.microsoft.com/office/drawing/2014/main" xmlns="" id="{85768CE3-3FAE-4437-AF3C-99C4B5DD4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7496" y="4198463"/>
            <a:ext cx="4534292" cy="5319074"/>
          </a:xfrm>
        </p:spPr>
        <p:txBody>
          <a:bodyPr>
            <a:normAutofit/>
          </a:bodyPr>
          <a:lstStyle/>
          <a:p>
            <a:r>
              <a:rPr lang="lt-LT" sz="3200" b="1" dirty="0">
                <a:solidFill>
                  <a:schemeClr val="bg1"/>
                </a:solidFill>
              </a:rPr>
              <a:t>3. Kokios mūsų šeimos, bendruomenės, parapijos praeities žaizdos neleidžia duoti gerų vaisių?</a:t>
            </a:r>
          </a:p>
        </p:txBody>
      </p:sp>
      <p:sp>
        <p:nvSpPr>
          <p:cNvPr id="6" name="Teksto vietos rezervavimo ženklas 3">
            <a:extLst>
              <a:ext uri="{FF2B5EF4-FFF2-40B4-BE49-F238E27FC236}">
                <a16:creationId xmlns:a16="http://schemas.microsoft.com/office/drawing/2014/main" xmlns="" id="{C0B5404C-346F-4C47-BD9F-C947DD4EDCC2}"/>
              </a:ext>
            </a:extLst>
          </p:cNvPr>
          <p:cNvSpPr txBox="1">
            <a:spLocks/>
          </p:cNvSpPr>
          <p:nvPr/>
        </p:nvSpPr>
        <p:spPr>
          <a:xfrm>
            <a:off x="95053" y="1910926"/>
            <a:ext cx="5313576" cy="53190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lt-LT" sz="3200" b="1" dirty="0">
                <a:solidFill>
                  <a:schemeClr val="bg1"/>
                </a:solidFill>
              </a:rPr>
              <a:t>Pasidalykite, kokie Jūsų šeimos istorijos įvykiai padarė įtaką jūsų tikėjimo istorijai. Prisiminkite žmones, kurių dėka Dievas atėjo į jūsų gyvenimą. </a:t>
            </a:r>
          </a:p>
          <a:p>
            <a:pPr marL="742950" indent="-742950">
              <a:buFont typeface="+mj-lt"/>
              <a:buAutoNum type="arabicPeriod"/>
            </a:pPr>
            <a:r>
              <a:rPr lang="lt-LT" sz="3200" b="1" dirty="0">
                <a:solidFill>
                  <a:schemeClr val="bg1"/>
                </a:solidFill>
              </a:rPr>
              <a:t>Kokias savo, savo šeimos ar tautos praeities žaizdas norėtumėte atnešti Jėzui išgydyti, kad būtume „atkurti iš šaknų“?</a:t>
            </a:r>
          </a:p>
        </p:txBody>
      </p:sp>
    </p:spTree>
    <p:extLst>
      <p:ext uri="{BB962C8B-B14F-4D97-AF65-F5344CB8AC3E}">
        <p14:creationId xmlns:p14="http://schemas.microsoft.com/office/powerpoint/2010/main" val="2228183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97A63040-DA4A-4966-9197-0ABCE2865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03834"/>
            <a:ext cx="3932237" cy="3465153"/>
          </a:xfrm>
        </p:spPr>
        <p:txBody>
          <a:bodyPr/>
          <a:lstStyle/>
          <a:p>
            <a:endParaRPr lang="lt-LT" dirty="0"/>
          </a:p>
        </p:txBody>
      </p:sp>
      <p:sp>
        <p:nvSpPr>
          <p:cNvPr id="5" name="Pavadinimas 4">
            <a:extLst>
              <a:ext uri="{FF2B5EF4-FFF2-40B4-BE49-F238E27FC236}">
                <a16:creationId xmlns:a16="http://schemas.microsoft.com/office/drawing/2014/main" xmlns="" id="{C9D92A54-F8EF-440E-8939-DD40B3140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3" y="547933"/>
            <a:ext cx="5504092" cy="1600200"/>
          </a:xfrm>
        </p:spPr>
        <p:txBody>
          <a:bodyPr>
            <a:noAutofit/>
          </a:bodyPr>
          <a:lstStyle/>
          <a:p>
            <a:r>
              <a:rPr lang="lt-L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DĖKOJAME UŽ BENDRĄ MALDĄ,  NEPAMIRŠKIME MELSTIS  ŠIO MĖNESIO INTENCIJA:</a:t>
            </a:r>
          </a:p>
        </p:txBody>
      </p:sp>
      <p:sp>
        <p:nvSpPr>
          <p:cNvPr id="6" name="Antrinis pavadinimas 5">
            <a:extLst>
              <a:ext uri="{FF2B5EF4-FFF2-40B4-BE49-F238E27FC236}">
                <a16:creationId xmlns:a16="http://schemas.microsoft.com/office/drawing/2014/main" xmlns="" id="{25187453-6D8D-4263-9E82-D86BB1655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177" y="4939644"/>
            <a:ext cx="10927646" cy="2026763"/>
          </a:xfrm>
        </p:spPr>
        <p:txBody>
          <a:bodyPr>
            <a:normAutofit/>
          </a:bodyPr>
          <a:lstStyle/>
          <a:p>
            <a:pPr algn="ctr"/>
            <a:r>
              <a:rPr lang="lt-L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Melskimės, kad popiežiaus Pranciškaus kelionės Lietuvoje metu pasėtos sėklos augtų kiekvienoje jo žodį išgirdusioje širdyje ir neštų tikėjimo vaisius.</a:t>
            </a:r>
            <a:endParaRPr lang="lt-L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029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>
            <a:extLst>
              <a:ext uri="{FF2B5EF4-FFF2-40B4-BE49-F238E27FC236}">
                <a16:creationId xmlns:a16="http://schemas.microsoft.com/office/drawing/2014/main" xmlns="" id="{B69A7FD1-B71F-4D6C-A6EB-E2C64AF859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MOKYKIMĖS IŠ MEDŽIŲ – </a:t>
            </a:r>
            <a:br>
              <a:rPr lang="lt-L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„KAS SVARBIAU:</a:t>
            </a:r>
            <a:br>
              <a:rPr lang="lt-L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PRAEITIS AR ATEITIS?“ </a:t>
            </a:r>
          </a:p>
        </p:txBody>
      </p:sp>
      <p:sp>
        <p:nvSpPr>
          <p:cNvPr id="6" name="Antrinis pavadinimas 5">
            <a:extLst>
              <a:ext uri="{FF2B5EF4-FFF2-40B4-BE49-F238E27FC236}">
                <a16:creationId xmlns:a16="http://schemas.microsoft.com/office/drawing/2014/main" xmlns="" id="{AB0C25CC-E10D-4C2A-9F37-7062794284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5756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F4226752-E504-401A-9EFE-9CE49452A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93693" y="115478"/>
            <a:ext cx="7616055" cy="3811588"/>
          </a:xfrm>
        </p:spPr>
        <p:txBody>
          <a:bodyPr>
            <a:normAutofit/>
          </a:bodyPr>
          <a:lstStyle/>
          <a:p>
            <a:pPr algn="r"/>
            <a:r>
              <a:rPr lang="lt-L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Biblijoje Jėzus mini, kad galime pasimokyti iš paukščių, lauko lelijų. Popiežius Pranciškus mums priminė, kad galime mokytis iš medžių, ragindamas nepamiršti savo šaknų. </a:t>
            </a:r>
          </a:p>
        </p:txBody>
      </p:sp>
    </p:spTree>
    <p:extLst>
      <p:ext uri="{BB962C8B-B14F-4D97-AF65-F5344CB8AC3E}">
        <p14:creationId xmlns:p14="http://schemas.microsoft.com/office/powerpoint/2010/main" val="242903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15EB87A-2DE6-429C-ACEA-C7085D70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xmlns="" id="{D7DD9625-3138-4E45-B3DA-C12E33BF470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727CFB8E-0EB7-4C63-9D31-DE2E5B1B1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727" y="3198042"/>
            <a:ext cx="5428782" cy="3811588"/>
          </a:xfrm>
        </p:spPr>
        <p:txBody>
          <a:bodyPr>
            <a:normAutofit/>
          </a:bodyPr>
          <a:lstStyle/>
          <a:p>
            <a:r>
              <a:rPr lang="lt-L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„Jis yra lyg medis, pasodintas prie tekančio vandens, duodantis vaisių laikui atėjus, tas, kurio lapai nevysta. Ką tik daro, jam sekasi.“  </a:t>
            </a:r>
            <a:r>
              <a:rPr lang="lt-LT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lt-LT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</a:t>
            </a:r>
            <a:r>
              <a:rPr lang="lt-LT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1, 3)</a:t>
            </a:r>
          </a:p>
        </p:txBody>
      </p:sp>
    </p:spTree>
    <p:extLst>
      <p:ext uri="{BB962C8B-B14F-4D97-AF65-F5344CB8AC3E}">
        <p14:creationId xmlns:p14="http://schemas.microsoft.com/office/powerpoint/2010/main" val="297445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DAA0F6FF-F808-4DFE-A7AB-A68242681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10747" y="973318"/>
            <a:ext cx="8200519" cy="5059836"/>
          </a:xfrm>
        </p:spPr>
        <p:txBody>
          <a:bodyPr>
            <a:normAutofit/>
          </a:bodyPr>
          <a:lstStyle/>
          <a:p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„Linkiu jums taip gyventi, tvirtai įsišaknyti Jėzuje ir dalytis gerumu su visais aplinkiniais. Jūsų bendruomenės tebūna taikos oazės“, </a:t>
            </a:r>
            <a:r>
              <a:rPr lang="lt-LT" sz="3600" dirty="0"/>
              <a:t>– kalbėjo popiežius Abu Dabi stadione.</a:t>
            </a:r>
          </a:p>
        </p:txBody>
      </p:sp>
    </p:spTree>
    <p:extLst>
      <p:ext uri="{BB962C8B-B14F-4D97-AF65-F5344CB8AC3E}">
        <p14:creationId xmlns:p14="http://schemas.microsoft.com/office/powerpoint/2010/main" val="203805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C990F20F-9A0D-43AA-AD02-C969047A9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6771" y="311084"/>
            <a:ext cx="8502977" cy="5156461"/>
          </a:xfrm>
        </p:spPr>
        <p:txBody>
          <a:bodyPr>
            <a:normAutofit/>
          </a:bodyPr>
          <a:lstStyle/>
          <a:p>
            <a:pPr algn="r"/>
            <a:r>
              <a:rPr lang="lt-L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Mūsų šaknys atskleidžia Dievo darbą pasaulyje, mūsų šalyje, mūsų šeimoje </a:t>
            </a:r>
          </a:p>
          <a:p>
            <a:pPr algn="r"/>
            <a:r>
              <a:rPr lang="lt-L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mūsų asmeniniame gyvenime. </a:t>
            </a:r>
          </a:p>
          <a:p>
            <a:pPr algn="r"/>
            <a:r>
              <a:rPr lang="lt-L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Popiežius kartais paprašo žmonių užrašyti savo asmenines istorijas, kad jie geriau pamatytų Dievo darbą savo gyvenime. </a:t>
            </a:r>
          </a:p>
          <a:p>
            <a:pPr algn="r"/>
            <a:r>
              <a:rPr lang="lt-L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Jis pakvietė mus, lietuvius, nepamiršti savo šaknų, savo </a:t>
            </a:r>
            <a:r>
              <a:rPr lang="lt-L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krikščioniškųjų </a:t>
            </a:r>
            <a:r>
              <a:rPr lang="lt-L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savo tautos šaknų. </a:t>
            </a:r>
          </a:p>
        </p:txBody>
      </p:sp>
    </p:spTree>
    <p:extLst>
      <p:ext uri="{BB962C8B-B14F-4D97-AF65-F5344CB8AC3E}">
        <p14:creationId xmlns:p14="http://schemas.microsoft.com/office/powerpoint/2010/main" val="335382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09B467BA-C96D-4397-AC04-21181AADD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3034" y="75414"/>
            <a:ext cx="6899618" cy="6391373"/>
          </a:xfrm>
        </p:spPr>
        <p:txBody>
          <a:bodyPr>
            <a:normAutofit lnSpcReduction="10000"/>
          </a:bodyPr>
          <a:lstStyle/>
          <a:p>
            <a:r>
              <a:rPr lang="lt-LT" sz="3200" dirty="0">
                <a:solidFill>
                  <a:schemeClr val="bg1"/>
                </a:solidFill>
              </a:rPr>
              <a:t>Pažvelgę į save, taip pat suprantame, kad esame netobuli, o tai, ką perdavėme kitiems, taip pat nėra tobula. Reikia mus išgydyti ir apie tai liudyti kitai kartai. Jėzus atėjo į pasaulį gydyti, išrauti mumyse esančių nuodėmės šaknų, išgydyti nuo gimtosios nuodėmės. </a:t>
            </a:r>
          </a:p>
          <a:p>
            <a:endParaRPr lang="lt-LT" sz="3200" dirty="0">
              <a:solidFill>
                <a:schemeClr val="bg1"/>
              </a:solidFill>
            </a:endParaRPr>
          </a:p>
          <a:p>
            <a:r>
              <a:rPr lang="lt-LT" sz="3200" dirty="0">
                <a:solidFill>
                  <a:schemeClr val="bg1"/>
                </a:solidFill>
              </a:rPr>
              <a:t>Gydyti iš dalies reiškia ir „atkurti“. Jėzus mus atkūrė „iš šaknų“ ir išsiuntė su savo mokymu, savo doktrina, kuri yra gydymo doktrina.</a:t>
            </a:r>
          </a:p>
          <a:p>
            <a:endParaRPr lang="lt-LT" sz="2800" dirty="0">
              <a:solidFill>
                <a:schemeClr val="bg1"/>
              </a:solidFill>
            </a:endParaRPr>
          </a:p>
          <a:p>
            <a:r>
              <a:rPr lang="lt-LT" sz="3200" dirty="0">
                <a:solidFill>
                  <a:schemeClr val="bg1"/>
                </a:solidFill>
              </a:rPr>
              <a:t> </a:t>
            </a:r>
            <a:r>
              <a:rPr lang="lt-LT" sz="2000" i="1" dirty="0">
                <a:solidFill>
                  <a:schemeClr val="bg1"/>
                </a:solidFill>
              </a:rPr>
              <a:t>(plg. 2019 m. vasario 7 d. popiežiaus Pranciškaus homilija)</a:t>
            </a:r>
            <a:endParaRPr lang="lt-LT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41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7A7DD472-6D4D-4F62-9D6F-56D34517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938"/>
            <a:ext cx="11019132" cy="5539050"/>
          </a:xfrm>
        </p:spPr>
        <p:txBody>
          <a:bodyPr>
            <a:normAutofit/>
          </a:bodyPr>
          <a:lstStyle/>
          <a:p>
            <a:r>
              <a:rPr lang="lt-L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Mokinių bendruomenė gali veiksmingiau semtis ištvermės tuomet, kai geba – kaip tas Rašto aiškintojas – integruoti tai, kas nauja ir sena (plg. Mt 13, 52), ir kai sąmoningai supranta, kad išgyventa istorija yra tarsi medžio šaknys, dėl kurių jis gali augti ir skleistis. </a:t>
            </a:r>
            <a:r>
              <a:rPr lang="lt-LT" sz="2000" i="1" dirty="0"/>
              <a:t>(Kunigams, pašvęstiesiems, seminaristams Kauno arkikatedroje 2018 m. rugsėjo 23 d.).</a:t>
            </a:r>
            <a:endParaRPr lang="lt-LT" sz="3200" i="1" dirty="0"/>
          </a:p>
        </p:txBody>
      </p:sp>
    </p:spTree>
    <p:extLst>
      <p:ext uri="{BB962C8B-B14F-4D97-AF65-F5344CB8AC3E}">
        <p14:creationId xmlns:p14="http://schemas.microsoft.com/office/powerpoint/2010/main" val="103956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xmlns="" id="{DEED7AFD-9974-4925-B97A-0532B7E99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1314" y="311083"/>
            <a:ext cx="5080245" cy="6546917"/>
          </a:xfrm>
        </p:spPr>
        <p:txBody>
          <a:bodyPr>
            <a:normAutofit/>
          </a:bodyPr>
          <a:lstStyle/>
          <a:p>
            <a:r>
              <a:rPr lang="lt-LT" sz="2800" dirty="0"/>
              <a:t>Esame krikščionys ir norime siekti šventumo. Siekite šventumo pradėdami nuo susitikimo ir bendrystės su kitais žmonėmis, būkite dėmesingi jų poreikiams (plg. ten pat, 146).</a:t>
            </a:r>
          </a:p>
          <a:p>
            <a:r>
              <a:rPr lang="lt-LT" sz="2800" dirty="0"/>
              <a:t> </a:t>
            </a:r>
            <a:r>
              <a:rPr lang="lt-L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Mūsų tikroji tapatybė yra susijusi su priklausymu tautai. </a:t>
            </a:r>
            <a:r>
              <a:rPr lang="lt-LT" sz="2800" dirty="0"/>
              <a:t>Nėra nei „laboratorinės“, nei „distiliuotos“, nei „grynakraujės“ tapatybės – tokių nėra. Yra keliavimo kartu, kovojimo kartu, mylėjimo kartu tapatybė. Yra priklausymo šeimai, tautai tapatybė</a:t>
            </a:r>
          </a:p>
          <a:p>
            <a:r>
              <a:rPr lang="lt-LT" sz="1500" i="1" dirty="0"/>
              <a:t>(Jaunimui Vilniaus Katedros aikštėje 2018 m. rugsėjo 22 d.)</a:t>
            </a:r>
          </a:p>
          <a:p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3846838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audona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14650</TotalTime>
  <Words>628</Words>
  <Application>Microsoft Office PowerPoint</Application>
  <PresentationFormat>Pasirinktinai</PresentationFormat>
  <Paragraphs>31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3" baseType="lpstr">
      <vt:lpstr>Office Theme</vt:lpstr>
      <vt:lpstr>KELIAUKIME SU POPIEŽIUMI PRANCIŠKUMI</vt:lpstr>
      <vt:lpstr>MOKYKIMĖS IŠ MEDŽIŲ –  „KAS SVARBIAU:  PRAEITIS AR ATEITIS?“ 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DĖKOJAME UŽ BENDRĄ MALDĄ,  NEPAMIRŠKIME MELSTIS  ŠIO MĖNESIO INTENCIJA: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tarnauti bažnyčioje  - tai pašaukimas,</dc:title>
  <dc:creator>Vaida</dc:creator>
  <cp:lastModifiedBy>Owner</cp:lastModifiedBy>
  <cp:revision>83</cp:revision>
  <cp:lastPrinted>2019-01-03T07:39:10Z</cp:lastPrinted>
  <dcterms:created xsi:type="dcterms:W3CDTF">2017-11-10T09:39:36Z</dcterms:created>
  <dcterms:modified xsi:type="dcterms:W3CDTF">2019-03-01T17:33:07Z</dcterms:modified>
</cp:coreProperties>
</file>